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60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404664"/>
            <a:ext cx="28083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43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2023-09-17T14:22:20Z</dcterms:created>
  <dcterms:modified xsi:type="dcterms:W3CDTF">2023-09-17T14:24:58Z</dcterms:modified>
</cp:coreProperties>
</file>