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umgeek.com/wp-content/uploads/2017/10/main-768x512.jpg" TargetMode="External"/><Relationship Id="rId7" Type="http://schemas.openxmlformats.org/officeDocument/2006/relationships/slide" Target="slide2.xml"/><Relationship Id="rId2" Type="http://schemas.openxmlformats.org/officeDocument/2006/relationships/hyperlink" Target="https://www.medyaloji.net/hbrResim/2017nin-en-kotu-sifreleri-belli-oldu-6269.jpe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4.bp.blogspot.com/-LA9lhEyO1zY/URAikS50xdI/AAAAAAAAASk/n3uhpADT5fY/s1600/1.jpg" TargetMode="External"/><Relationship Id="rId5" Type="http://schemas.openxmlformats.org/officeDocument/2006/relationships/hyperlink" Target="http://time56.ru/userfiles/news/medium/86835_anonimity-1.jpg" TargetMode="External"/><Relationship Id="rId4" Type="http://schemas.openxmlformats.org/officeDocument/2006/relationships/hyperlink" Target="http://www.sohbike.com/53-large_default/personalizatio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работы в интернете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Лукьянова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2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Пароли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Вирусы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Персонализация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Мошенники в сети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Грубияны и хулиганы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Ссылки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Используйте всегда индивидуальные и сложные пароли, состоящие из букв, цифр и специальных символов. Исключите использование паролей по умолчанию, не сохраняйте пароли в ваших гаджетах и браузерах. Почему мы говорим об этом в первую очередь? Статистика говорит о том, что люди мало уделяют внимания парольной политике.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Третий год подряд самым популярным паролем в мире является «123456». Подобрать такой пароль к вашим порталам и персональным данным злоумышленнику не доставит труда.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Регулярно осуществляйте смену паролей, обеспечивая каждый раз их конфиденциальность. Это ваш самый большой секрет, как ключ от замка входной двери в ваш дом.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Правило первое: «Ключ от дома должен быть секретным, надежным, и только вашим, </a:t>
            </a:r>
            <a:r>
              <a:rPr lang="ru-RU" dirty="0" err="1"/>
              <a:t>личным</a:t>
            </a:r>
            <a:r>
              <a:rPr lang="ru-RU" dirty="0" err="1" smtClean="0"/>
              <a:t>».</a:t>
            </a:r>
            <a:r>
              <a:rPr lang="ru-RU" dirty="0" err="1" smtClean="0">
                <a:hlinkClick r:id="rId2" action="ppaction://hlinksldjump"/>
              </a:rPr>
              <a:t>Слайд</a:t>
            </a:r>
            <a:r>
              <a:rPr lang="ru-RU" dirty="0" smtClean="0">
                <a:hlinkClick r:id="rId2" action="ppaction://hlinksldjump"/>
              </a:rPr>
              <a:t> 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6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Вирусы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Любому компьютеру или гаджету могут навредить вредоносные программы (или вирусы). Они могут скопировать, повредить или уничтожить важную информацию, отследить ваши действия и даже украсть средства со счета. Программы «Черви», «Трояны», «Шпионы» - их множество разновидностей и красивых названий, а суть одна – все это вредные вирусы!</a:t>
            </a:r>
          </a:p>
          <a:p>
            <a:r>
              <a:rPr lang="ru-RU" dirty="0"/>
              <a:t>Для защиты компьютера на нем устанавливаются специальные защитные программы и фильтры. Использовать можно только лицензионное программное обеспечение с актуальными обновлениями.</a:t>
            </a:r>
          </a:p>
          <a:p>
            <a:r>
              <a:rPr lang="ru-RU" dirty="0"/>
              <a:t>Устанавливать надо все обновления, как только они становятся доступными. Нельзя допускать истечения срока действия вашего антивируса.</a:t>
            </a:r>
          </a:p>
          <a:p>
            <a:r>
              <a:rPr lang="ru-RU" dirty="0"/>
              <a:t>Не качайте программные продукты из сомнительных источников (</a:t>
            </a:r>
            <a:r>
              <a:rPr lang="ru-RU" dirty="0" err="1"/>
              <a:t>файлообменных</a:t>
            </a:r>
            <a:r>
              <a:rPr lang="ru-RU" dirty="0"/>
              <a:t> сетей и торрентов). Не открывайте и не сохраняйте подозрительные файлы – сразу удаляйте. Не отвечайте на непонятные вам рассылки.</a:t>
            </a:r>
          </a:p>
          <a:p>
            <a:r>
              <a:rPr lang="ru-RU" dirty="0"/>
              <a:t>И главное - не посещайте ресурсы с сомнительной репутацией, которые вызывают у вас (или у вашей антивирусной программы) подозрения любого толка. Сомневаетесь – не нажимайте «да» или «ENTER».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Здесь можно провести простую параллель – держимся подальше от вирусов, моем руки регулярно, хорошим и качественным мылом. При любой сомнительной ситуации: «Моем руки с мылом, к вирусам не </a:t>
            </a:r>
            <a:r>
              <a:rPr lang="ru-RU" dirty="0" err="1"/>
              <a:t>прикасаемся</a:t>
            </a:r>
            <a:r>
              <a:rPr lang="ru-RU" dirty="0" err="1" smtClean="0"/>
              <a:t>».</a:t>
            </a:r>
            <a:r>
              <a:rPr lang="ru-RU" dirty="0" err="1" smtClean="0">
                <a:hlinkClick r:id="rId2" action="ppaction://hlinksldjump"/>
              </a:rPr>
              <a:t>Слайд</a:t>
            </a:r>
            <a:r>
              <a:rPr lang="ru-RU" dirty="0" smtClean="0">
                <a:hlinkClick r:id="rId2" action="ppaction://hlinksldjump"/>
              </a:rPr>
              <a:t> 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Никому не передавайте свои конфиденциальные данные (логин, пароль), свидетельство о рождении, паспортные данные, адрес и прописку, и даже ваши фотографии. Такие «цифровые следы», если их создать, могут тянуться за вами всю жизнь. Могут навредить вам на пути к достижению поставленной цели. Игнорируйте в сети Интернет подобные запросы.</a:t>
            </a:r>
          </a:p>
          <a:p>
            <a:r>
              <a:rPr lang="ru-RU" dirty="0"/>
              <a:t>Получается странно – дома и на работе мы храним свои документы в сейфе, закрываем на ключ. Мы понимаем их важность. А потом по непроверенному запросу открываем сейф, достаем документы, фотографируем и посылаем посредством ресурсов в сети Интернет. Количество лиц, которые могут получить доступ к таким посланиям, даже трудно прогнозировать.</a:t>
            </a:r>
          </a:p>
          <a:p>
            <a:r>
              <a:rPr lang="ru-RU" dirty="0"/>
              <a:t>Давайте запомним третье правило: «Наши документы всегда в </a:t>
            </a:r>
            <a:r>
              <a:rPr lang="ru-RU" dirty="0" err="1"/>
              <a:t>сейфе</a:t>
            </a:r>
            <a:r>
              <a:rPr lang="ru-RU" dirty="0" err="1" smtClean="0"/>
              <a:t>».</a:t>
            </a:r>
            <a:r>
              <a:rPr lang="ru-RU" dirty="0" err="1" smtClean="0">
                <a:hlinkClick r:id="rId2" action="ppaction://hlinksldjump"/>
              </a:rPr>
              <a:t>Слайд</a:t>
            </a:r>
            <a:r>
              <a:rPr lang="ru-RU" dirty="0" smtClean="0">
                <a:hlinkClick r:id="rId2" action="ppaction://hlinksldjump"/>
              </a:rPr>
              <a:t> 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5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Мошенники в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В последние годы широкую популярность получили смс-рассылки или электронные письма с сообщениями о выигрыше автомобиля либо других ценных призов. Для получения «выигрыша» злоумышленники обычно просят перевести на электронные счета определенную сумму денег, мотивируя это необходимостью уплаты налогов, таможенных пошлин, транспортных расходов и т.д. После получения денежных средств они перестают выходить на связь либо просят перевести дополнительные суммы на оформление выигрыша.</a:t>
            </a:r>
          </a:p>
          <a:p>
            <a:r>
              <a:rPr lang="ru-RU" dirty="0"/>
              <a:t>Оградить себя от подобного рода преступлений предельно просто. Прежде всего необходимо быть благоразумным. Задумайтесь над тем, принимали ли вы участие в розыгрыше призов? Знакома ли вам организация, направившая уведомление о выигрыше? Откуда организаторам акции известны ваши контактные данные? Если вы не можете ответить хотя бы на один из этих вопросов, рекомендуем вам проигнорировать поступившее сообщение.</a:t>
            </a:r>
          </a:p>
          <a:p>
            <a:r>
              <a:rPr lang="ru-RU" dirty="0"/>
              <a:t>Если вы решили испытать счастье и выйти на связь с организаторами розыгрыша, постарайтесь получить от них максимально возможную информацию об акции, условиях участия в ней и правилах ее проведения. Помните, что упоминание вашего имени на Интернет-сайте не является подтверждением добропорядочности организаторов акции и гарантией вашего выигрыша.</a:t>
            </a:r>
          </a:p>
          <a:p>
            <a:r>
              <a:rPr lang="ru-RU" dirty="0"/>
              <a:t>Любая просьба перевести денежные средства для получения выигрыша должна насторожить вас. Помните, что выигрыш в лотерею влечет за собой налоговые обязательства, но порядок уплаты налогов регламентирован действующим законодательством и не осуществляется посредством перевода денежных средств на электронные счета граждан и организаций или т.н. «электронные кошельки».</a:t>
            </a:r>
          </a:p>
          <a:p>
            <a:r>
              <a:rPr lang="ru-RU" dirty="0"/>
              <a:t>Будьте бдительны и помните о том, что для того, чтобы что -то выиграть, необходимо принимать участие в розыгрыше. Все упоминания о том, что ваш номер является «счастливым» и оказался в списке участников лотереи, являются, как правило, лишь уловкой для привлечения вашего внимания.</a:t>
            </a:r>
          </a:p>
          <a:p>
            <a:r>
              <a:rPr lang="ru-RU" dirty="0" smtClean="0">
                <a:hlinkClick r:id="rId2" action="ppaction://hlinksldjump"/>
              </a:rPr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5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Грубияны и хулиганы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-Кроме преступников в Интернете есть просто злые и невоспитанные люди. Ради собственного развлечения они могут обидеть тебя, прислать неприятную картинку или устроить травлю. Ты можешь столкнуться с такими людьми на разных сайтах, форумах и чатах.</a:t>
            </a:r>
          </a:p>
          <a:p>
            <a:r>
              <a:rPr lang="ru-RU" dirty="0"/>
              <a:t>-Помни: ты не виноват, если получил оскорбительное сообщение. Не нужно реагировать на грубых людей - просто прекрати общение.</a:t>
            </a:r>
          </a:p>
          <a:p>
            <a:r>
              <a:rPr lang="ru-RU" dirty="0"/>
              <a:t>-Если тебе угрожают по Интернету, не стесняйся сообщить об этом родителям. Помни, что цель угроз - испугать тебя или обидеть. Но подобные люди боятся ответственности.</a:t>
            </a:r>
          </a:p>
          <a:p>
            <a:r>
              <a:rPr lang="ru-RU" dirty="0"/>
              <a:t>-Коллективное преследование – это крайнее проявление жестокости. Жертву забрасывают оскорблениями и угрозами, его фотографию искажают, публикуют персональные данные. Никогда не участвуй в травле и не общайся с людьми, которые обижают других.</a:t>
            </a:r>
          </a:p>
          <a:p>
            <a:r>
              <a:rPr lang="ru-RU" dirty="0"/>
              <a:t>-Всегда советуйся с родителями во всех указанных случаях.</a:t>
            </a:r>
          </a:p>
          <a:p>
            <a:r>
              <a:rPr lang="ru-RU" dirty="0"/>
              <a:t> </a:t>
            </a:r>
            <a:r>
              <a:rPr lang="ru-RU" dirty="0" smtClean="0">
                <a:hlinkClick r:id="rId2" action="ppaction://hlinksldjump"/>
              </a:rPr>
              <a:t>Слайд 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7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Ссылки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www.medyaloji.net/hbrResim/2017nin-en-kotu-sifreleri-belli-oldu-6269.jpeg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cumgeek.com/wp-content/uploads/2017/10/main-768x512.jpg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www.sohbike.com/53-large_default/personalization.jpg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4.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time56.ru/userfiles/news/medium/86835_anonimity-1.jpg</a:t>
            </a:r>
            <a:r>
              <a:rPr lang="ru-RU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dirty="0" smtClean="0"/>
              <a:t>5. </a:t>
            </a:r>
            <a:r>
              <a:rPr lang="en-US" sz="2000" dirty="0">
                <a:hlinkClick r:id="rId6"/>
              </a:rPr>
              <a:t>https://4.bp.blogspot.com/-</a:t>
            </a:r>
            <a:r>
              <a:rPr lang="en-US" sz="2000" dirty="0" smtClean="0">
                <a:hlinkClick r:id="rId6"/>
              </a:rPr>
              <a:t>LA9lhEyO1zY/URAikS50xdI/AAAAAAAAASk/n3uhpADT5fY/s1600/1.jpg</a:t>
            </a:r>
            <a:r>
              <a:rPr lang="ru-RU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000" dirty="0" smtClean="0">
                <a:hlinkClick r:id="rId7" action="ppaction://hlinksldjump"/>
              </a:rPr>
              <a:t>Слайд 2</a:t>
            </a:r>
            <a:r>
              <a:rPr lang="en-US" sz="2000" dirty="0"/>
              <a:t/>
            </a:r>
            <a:br>
              <a:rPr lang="en-US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13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469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Правила работы в интернете</vt:lpstr>
      <vt:lpstr>Презентация PowerPoint</vt:lpstr>
      <vt:lpstr>Пароли</vt:lpstr>
      <vt:lpstr>Вирусы</vt:lpstr>
      <vt:lpstr>Персонализация</vt:lpstr>
      <vt:lpstr>Мошенники в сети</vt:lpstr>
      <vt:lpstr>Грубияны и хулиганы</vt:lpstr>
      <vt:lpstr>Ссылки  1. https://www.medyaloji.net/hbrResim/2017nin-en-kotu-sifreleri-belli-oldu-6269.jpeg   2. https://cumgeek.com/wp-content/uploads/2017/10/main-768x512.jpg 3. http://www.sohbike.com/53-large_default/personalization.jpg  4. http://time56.ru/userfiles/news/medium/86835_anonimity-1.jpg  5. https://4.bp.blogspot.com/-LA9lhEyO1zY/URAikS50xdI/AAAAAAAAASk/n3uhpADT5fY/s1600/1.jpg    Слайд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работы в интернете</dc:title>
  <dc:creator>user</dc:creator>
  <cp:lastModifiedBy>user</cp:lastModifiedBy>
  <cp:revision>3</cp:revision>
  <dcterms:created xsi:type="dcterms:W3CDTF">2019-09-16T10:42:50Z</dcterms:created>
  <dcterms:modified xsi:type="dcterms:W3CDTF">2019-09-16T11:05:24Z</dcterms:modified>
</cp:coreProperties>
</file>